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slides/slide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4c6172dffd0c40f0" /><Relationship Type="http://schemas.openxmlformats.org/package/2006/relationships/metadata/core-properties" Target="/docProps/core.xml" Id="R5a59df32972845d5" /><Relationship Type="http://schemas.openxmlformats.org/officeDocument/2006/relationships/extended-properties" Target="/docProps/app.xml" Id="R96ff56d9fa6c4fe0" /><Relationship Type="http://schemas.openxmlformats.org/officeDocument/2006/relationships/custom-properties" Target="/docProps/custom.xml" Id="Rd28f9ef6c87f478c" /></Relationships>
</file>

<file path=ppt/presentation.xml><?xml version="1.0" encoding="utf-8"?>
<p:presentation xmlns:r="http://schemas.openxmlformats.org/officeDocument/2006/relationships" xmlns:p="http://schemas.openxmlformats.org/presentationml/2006/main">
  <p:sldMasterIdLst>
    <p:sldMasterId xmlns:r="http://schemas.openxmlformats.org/officeDocument/2006/relationships" id="2147483648" r:id="rId1"/>
  </p:sldMasterIdLst>
  <p:sldIdLst>
    <p:sldId id="256" r:id="R4a87a47b626c48c8"/>
  </p:sldIdLst>
  <p:sldSz cx="12192000" cy="6858000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Id2" /><Relationship Type="http://schemas.openxmlformats.org/officeDocument/2006/relationships/slide" Target="/ppt/slides/slide1.xml" Id="R4a87a47b626c48c8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c325da1e47422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38a74cc0684a7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772a916638444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42459474b842f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8a3f508bf14464" /></Relationships>
</file>

<file path=ppt/slideLayouts/slideLayout1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</p:sldLayout>
</file>

<file path=ppt/slideLayouts/slideLayout2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ctrTitle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ubtitle"/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Layouts/slideLayout3.xml><?xml version="1.0" encoding="utf-8"?>
<p:sldLayout xmlns:p="http://schemas.openxmlformats.org/presentationml/2006/main" type="objTx">
  <p:cSld name="Title and Content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838200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ColTx">
  <p:cSld name="Two Content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838200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Left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Right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172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Layouts/slideLayout5.xml><?xml version="1.0" encoding="utf-8"?>
<p:sldLayout xmlns:p="http://schemas.openxmlformats.org/presentationml/2006/main" type="titleOnly">
  <p:cSld name="Title Only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838200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theme/theme1.xml" Id="R0c4b3713c9364eb4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/Relationships>
</file>

<file path=ppt/slideMasters/slideMaster1.xml><?xml version="1.0" encoding="utf-8"?>
<p:sldMaster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  <p:sldLayoutId xmlns:r="http://schemas.openxmlformats.org/officeDocument/2006/relationships" id="2147483650" r:id="rId2"/>
    <p:sldLayoutId xmlns:r="http://schemas.openxmlformats.org/officeDocument/2006/relationships" id="2147483651" r:id="rId3"/>
    <p:sldLayoutId xmlns:r="http://schemas.openxmlformats.org/officeDocument/2006/relationships" id="2147483652" r:id="rId4"/>
    <p:sldLayoutId xmlns:r="http://schemas.openxmlformats.org/officeDocument/2006/relationships" id="2147483653" r:id="rId5"/>
  </p:sldLayoutIdLst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a01da5aa0b4c2a" /></Relationships>
</file>

<file path=ppt/slides/slide1.xml><?xml version="1.0" encoding="utf-8"?>
<p:sld xmlns:a="http://schemas.openxmlformats.org/drawingml/2006/main"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100000" name="TextBox 1"/>
          <p:cNvSpPr txBox="1"/>
          <p:nvPr/>
        </p:nvSpPr>
        <p:spPr>
          <a:xfrm xmlns:a="http://schemas.openxmlformats.org/drawingml/2006/main">
            <a:off x="540000" y="324000"/>
            <a:ext cx="4320000" cy="504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/>
            <a:r>
              <a:rPr lang="en-US" sz="2800" b="1">
                <a:solidFill>
                  <a:srgbClr val="1C1A17"/>
                </a:solidFill>
              </a:rPr>
              <a:t>좌석 배치도</a:t>
            </a:r>
          </a:p>
        </p:txBody>
      </p:sp>
      <p:sp>
        <p:nvSpPr>
          <p:cNvPr id="100001" name="TextBox 2"/>
          <p:cNvSpPr txBox="1"/>
          <p:nvPr/>
        </p:nvSpPr>
        <p:spPr>
          <a:xfrm xmlns:a="http://schemas.openxmlformats.org/drawingml/2006/main">
            <a:off x="576000" y="828000"/>
            <a:ext cx="7200000" cy="324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/>
            <a:r>
              <a:rPr lang="en-US" sz="1200">
                <a:solidFill>
                  <a:srgbClr val="6B665E"/>
                </a:solidFill>
              </a:rPr>
              <a:t>부서 :                              작성일 :                              작성자 :</a:t>
            </a:r>
          </a:p>
        </p:txBody>
      </p:sp>
      <p:sp>
        <p:nvSpPr>
          <p:cNvPr id="100002" name="TextBox 3"/>
          <p:cNvSpPr txBox="1"/>
          <p:nvPr/>
        </p:nvSpPr>
        <p:spPr>
          <a:xfrm xmlns:a="http://schemas.openxmlformats.org/drawingml/2006/main">
            <a:off x="576000" y="129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1</a:t>
            </a:r>
          </a:p>
        </p:txBody>
      </p:sp>
      <p:sp>
        <p:nvSpPr>
          <p:cNvPr id="100003" name="TextBox 4"/>
          <p:cNvSpPr txBox="1"/>
          <p:nvPr/>
        </p:nvSpPr>
        <p:spPr>
          <a:xfrm xmlns:a="http://schemas.openxmlformats.org/drawingml/2006/main">
            <a:off x="2844000" y="129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2</a:t>
            </a:r>
          </a:p>
        </p:txBody>
      </p:sp>
      <p:sp>
        <p:nvSpPr>
          <p:cNvPr id="100004" name="TextBox 5"/>
          <p:cNvSpPr txBox="1"/>
          <p:nvPr/>
        </p:nvSpPr>
        <p:spPr>
          <a:xfrm xmlns:a="http://schemas.openxmlformats.org/drawingml/2006/main">
            <a:off x="5112000" y="129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3</a:t>
            </a:r>
          </a:p>
        </p:txBody>
      </p:sp>
      <p:sp>
        <p:nvSpPr>
          <p:cNvPr id="100005" name="TextBox 6"/>
          <p:cNvSpPr txBox="1"/>
          <p:nvPr/>
        </p:nvSpPr>
        <p:spPr>
          <a:xfrm xmlns:a="http://schemas.openxmlformats.org/drawingml/2006/main">
            <a:off x="7380000" y="129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4</a:t>
            </a:r>
          </a:p>
        </p:txBody>
      </p:sp>
      <p:sp>
        <p:nvSpPr>
          <p:cNvPr id="100006" name="TextBox 7"/>
          <p:cNvSpPr txBox="1"/>
          <p:nvPr/>
        </p:nvSpPr>
        <p:spPr>
          <a:xfrm xmlns:a="http://schemas.openxmlformats.org/drawingml/2006/main">
            <a:off x="576000" y="237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5</a:t>
            </a:r>
          </a:p>
        </p:txBody>
      </p:sp>
      <p:sp>
        <p:nvSpPr>
          <p:cNvPr id="100007" name="TextBox 8"/>
          <p:cNvSpPr txBox="1"/>
          <p:nvPr/>
        </p:nvSpPr>
        <p:spPr>
          <a:xfrm xmlns:a="http://schemas.openxmlformats.org/drawingml/2006/main">
            <a:off x="2844000" y="237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6</a:t>
            </a:r>
          </a:p>
        </p:txBody>
      </p:sp>
      <p:sp>
        <p:nvSpPr>
          <p:cNvPr id="100008" name="TextBox 9"/>
          <p:cNvSpPr txBox="1"/>
          <p:nvPr/>
        </p:nvSpPr>
        <p:spPr>
          <a:xfrm xmlns:a="http://schemas.openxmlformats.org/drawingml/2006/main">
            <a:off x="5112000" y="237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7</a:t>
            </a:r>
          </a:p>
        </p:txBody>
      </p:sp>
      <p:sp>
        <p:nvSpPr>
          <p:cNvPr id="100009" name="TextBox 10"/>
          <p:cNvSpPr txBox="1"/>
          <p:nvPr/>
        </p:nvSpPr>
        <p:spPr>
          <a:xfrm xmlns:a="http://schemas.openxmlformats.org/drawingml/2006/main">
            <a:off x="7380000" y="237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8</a:t>
            </a:r>
          </a:p>
        </p:txBody>
      </p:sp>
      <p:sp>
        <p:nvSpPr>
          <p:cNvPr id="100010" name="TextBox 11"/>
          <p:cNvSpPr txBox="1"/>
          <p:nvPr/>
        </p:nvSpPr>
        <p:spPr>
          <a:xfrm xmlns:a="http://schemas.openxmlformats.org/drawingml/2006/main">
            <a:off x="576000" y="345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9</a:t>
            </a:r>
          </a:p>
        </p:txBody>
      </p:sp>
      <p:sp>
        <p:nvSpPr>
          <p:cNvPr id="100011" name="TextBox 12"/>
          <p:cNvSpPr txBox="1"/>
          <p:nvPr/>
        </p:nvSpPr>
        <p:spPr>
          <a:xfrm xmlns:a="http://schemas.openxmlformats.org/drawingml/2006/main">
            <a:off x="2844000" y="345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10</a:t>
            </a:r>
          </a:p>
        </p:txBody>
      </p:sp>
      <p:sp>
        <p:nvSpPr>
          <p:cNvPr id="100012" name="TextBox 13"/>
          <p:cNvSpPr txBox="1"/>
          <p:nvPr/>
        </p:nvSpPr>
        <p:spPr>
          <a:xfrm xmlns:a="http://schemas.openxmlformats.org/drawingml/2006/main">
            <a:off x="5112000" y="345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11</a:t>
            </a:r>
          </a:p>
        </p:txBody>
      </p:sp>
      <p:sp>
        <p:nvSpPr>
          <p:cNvPr id="100013" name="TextBox 14"/>
          <p:cNvSpPr txBox="1"/>
          <p:nvPr/>
        </p:nvSpPr>
        <p:spPr>
          <a:xfrm xmlns:a="http://schemas.openxmlformats.org/drawingml/2006/main">
            <a:off x="7380000" y="345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12</a:t>
            </a:r>
          </a:p>
        </p:txBody>
      </p:sp>
      <p:sp>
        <p:nvSpPr>
          <p:cNvPr id="100014" name="TextBox 15"/>
          <p:cNvSpPr txBox="1"/>
          <p:nvPr/>
        </p:nvSpPr>
        <p:spPr>
          <a:xfrm xmlns:a="http://schemas.openxmlformats.org/drawingml/2006/main">
            <a:off x="576000" y="453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13</a:t>
            </a:r>
          </a:p>
        </p:txBody>
      </p:sp>
      <p:sp>
        <p:nvSpPr>
          <p:cNvPr id="100015" name="TextBox 16"/>
          <p:cNvSpPr txBox="1"/>
          <p:nvPr/>
        </p:nvSpPr>
        <p:spPr>
          <a:xfrm xmlns:a="http://schemas.openxmlformats.org/drawingml/2006/main">
            <a:off x="2844000" y="453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14</a:t>
            </a:r>
          </a:p>
        </p:txBody>
      </p:sp>
      <p:sp>
        <p:nvSpPr>
          <p:cNvPr id="100016" name="TextBox 17"/>
          <p:cNvSpPr txBox="1"/>
          <p:nvPr/>
        </p:nvSpPr>
        <p:spPr>
          <a:xfrm xmlns:a="http://schemas.openxmlformats.org/drawingml/2006/main">
            <a:off x="5112000" y="453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15</a:t>
            </a:r>
          </a:p>
        </p:txBody>
      </p:sp>
      <p:sp>
        <p:nvSpPr>
          <p:cNvPr id="100017" name="TextBox 18"/>
          <p:cNvSpPr txBox="1"/>
          <p:nvPr/>
        </p:nvSpPr>
        <p:spPr>
          <a:xfrm xmlns:a="http://schemas.openxmlformats.org/drawingml/2006/main">
            <a:off x="7380000" y="453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16</a:t>
            </a:r>
          </a:p>
        </p:txBody>
      </p:sp>
      <p:sp>
        <p:nvSpPr>
          <p:cNvPr id="100018" name="TextBox 19"/>
          <p:cNvSpPr txBox="1"/>
          <p:nvPr/>
        </p:nvSpPr>
        <p:spPr>
          <a:xfrm xmlns:a="http://schemas.openxmlformats.org/drawingml/2006/main">
            <a:off x="576000" y="561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17</a:t>
            </a:r>
          </a:p>
        </p:txBody>
      </p:sp>
      <p:sp>
        <p:nvSpPr>
          <p:cNvPr id="100019" name="TextBox 20"/>
          <p:cNvSpPr txBox="1"/>
          <p:nvPr/>
        </p:nvSpPr>
        <p:spPr>
          <a:xfrm xmlns:a="http://schemas.openxmlformats.org/drawingml/2006/main">
            <a:off x="2844000" y="561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18</a:t>
            </a:r>
          </a:p>
        </p:txBody>
      </p:sp>
      <p:sp>
        <p:nvSpPr>
          <p:cNvPr id="100020" name="TextBox 21"/>
          <p:cNvSpPr txBox="1"/>
          <p:nvPr/>
        </p:nvSpPr>
        <p:spPr>
          <a:xfrm xmlns:a="http://schemas.openxmlformats.org/drawingml/2006/main">
            <a:off x="5112000" y="561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19</a:t>
            </a:r>
          </a:p>
        </p:txBody>
      </p:sp>
      <p:sp>
        <p:nvSpPr>
          <p:cNvPr id="100021" name="TextBox 22"/>
          <p:cNvSpPr txBox="1"/>
          <p:nvPr/>
        </p:nvSpPr>
        <p:spPr>
          <a:xfrm xmlns:a="http://schemas.openxmlformats.org/drawingml/2006/main">
            <a:off x="7380000" y="5616000"/>
            <a:ext cx="1872000" cy="75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7"/>
          </a:solidFill>
          <a:ln xmlns:a="http://schemas.openxmlformats.org/drawingml/2006/main" w="12700">
            <a:solidFill>
              <a:srgbClr val="B470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solidFill>
                  <a:srgbClr val="B4703A"/>
                </a:solidFill>
              </a:rPr>
              <a:t>20</a:t>
            </a:r>
          </a:p>
        </p:txBody>
      </p:sp>
      <p:sp>
        <p:nvSpPr>
          <p:cNvPr id="100022" name="TextBox 23"/>
          <p:cNvSpPr txBox="1"/>
          <p:nvPr/>
        </p:nvSpPr>
        <p:spPr>
          <a:xfrm xmlns:a="http://schemas.openxmlformats.org/drawingml/2006/main">
            <a:off x="9864000" y="1296000"/>
            <a:ext cx="1656000" cy="115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FE9"/>
          </a:solidFill>
          <a:ln xmlns:a="http://schemas.openxmlformats.org/drawingml/2006/main" w="12700">
            <a:solidFill>
              <a:srgbClr val="C9C2B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200" b="1">
                <a:solidFill>
                  <a:srgbClr val="6B665E"/>
                </a:solidFill>
              </a:rPr>
              <a:t>회의실</a:t>
            </a:r>
          </a:p>
        </p:txBody>
      </p:sp>
      <p:sp>
        <p:nvSpPr>
          <p:cNvPr id="100023" name="TextBox 24"/>
          <p:cNvSpPr txBox="1"/>
          <p:nvPr/>
        </p:nvSpPr>
        <p:spPr>
          <a:xfrm xmlns:a="http://schemas.openxmlformats.org/drawingml/2006/main">
            <a:off x="9864000" y="2700000"/>
            <a:ext cx="1656000" cy="86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FE9"/>
          </a:solidFill>
          <a:ln xmlns:a="http://schemas.openxmlformats.org/drawingml/2006/main" w="12700">
            <a:solidFill>
              <a:srgbClr val="C9C2B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200" b="1">
                <a:solidFill>
                  <a:srgbClr val="6B665E"/>
                </a:solidFill>
              </a:rPr>
              <a:t>탕비실</a:t>
            </a:r>
          </a:p>
        </p:txBody>
      </p:sp>
      <p:sp>
        <p:nvSpPr>
          <p:cNvPr id="100024" name="TextBox 25"/>
          <p:cNvSpPr txBox="1"/>
          <p:nvPr/>
        </p:nvSpPr>
        <p:spPr>
          <a:xfrm xmlns:a="http://schemas.openxmlformats.org/drawingml/2006/main">
            <a:off x="9864000" y="3816000"/>
            <a:ext cx="1656000" cy="86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FE9"/>
          </a:solidFill>
          <a:ln xmlns:a="http://schemas.openxmlformats.org/drawingml/2006/main" w="12700">
            <a:solidFill>
              <a:srgbClr val="C9C2B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200" b="1">
                <a:solidFill>
                  <a:srgbClr val="6B665E"/>
                </a:solidFill>
              </a:rPr>
              <a:t>창고</a:t>
            </a:r>
          </a:p>
        </p:txBody>
      </p:sp>
      <p:sp>
        <p:nvSpPr>
          <p:cNvPr id="100025" name="TextBox 26"/>
          <p:cNvSpPr txBox="1"/>
          <p:nvPr/>
        </p:nvSpPr>
        <p:spPr>
          <a:xfrm xmlns:a="http://schemas.openxmlformats.org/drawingml/2006/main">
            <a:off x="9864000" y="4932000"/>
            <a:ext cx="1656000" cy="50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703A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/>
            <a:r>
              <a:rPr lang="en-US" sz="1200" b="1">
                <a:solidFill>
                  <a:srgbClr val="FFFFFF"/>
                </a:solidFill>
              </a:rPr>
              <a:t>▲ 출 입 구</a:t>
            </a:r>
          </a:p>
        </p:txBody>
      </p:sp>
      <p:sp>
        <p:nvSpPr>
          <p:cNvPr id="100026" name="TextBox 27"/>
          <p:cNvSpPr txBox="1"/>
          <p:nvPr/>
        </p:nvSpPr>
        <p:spPr>
          <a:xfrm xmlns:a="http://schemas.openxmlformats.org/drawingml/2006/main">
            <a:off x="576000" y="6480000"/>
            <a:ext cx="9360000" cy="28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/>
            <a:r>
              <a:rPr lang="en-US" sz="1000">
                <a:solidFill>
                  <a:srgbClr val="6B665E"/>
                </a:solidFill>
              </a:rPr>
              <a:t>※ 네모 안의 번호를 이름으로 바꿔 쓰세요. 자리를 옮길 때는 도형을 끌어다 놓으면 됩니다.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맑은 고딕"/>
        <a:cs typeface=""/>
      </a:majorFont>
      <a:minorFont>
        <a:latin typeface="Calibri"/>
        <a:ea typeface="맑은 고딕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>
          <a:solidFill>
            <a:schemeClr val="phClr"/>
          </a:solidFill>
        </a:ln>
        <a:ln w="12700" cap="flat">
          <a:solidFill>
            <a:schemeClr val="phClr"/>
          </a:solidFill>
        </a:ln>
        <a:ln w="19050" cap="flat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OfficeCLI/1.0.144</ap:Application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OfficeCLI</dc:creator>
  <dcterms:created xsi:type="dcterms:W3CDTF">2026-08-24T08:42:12Z</dcterms:created>
  <cp:lastModifiedBy>OfficeCLI</cp:lastModifiedBy>
  <dcterms:modified xsi:type="dcterms:W3CDTF">2026-08-24T08:42:12Z</dcterms:modified>
</cp:coreProperties>
</file>

<file path=docProps/custom.xml><?xml version="1.0" encoding="utf-8"?>
<op:Properties xmlns:op="http://schemas.openxmlformats.org/officeDocument/2006/custom-properties">
  <op:property fmtid="{D5CDD505-2E9C-101B-9397-08002B2CF9AE}" pid="2" name="OfficeCLI.Version">
    <vt:lpwstr xmlns:vt="http://schemas.openxmlformats.org/officeDocument/2006/docPropsVTypes">1.0.144</vt:lpwstr>
  </op:property>
  <op:property fmtid="{D5CDD505-2E9C-101B-9397-08002B2CF9AE}" pid="3" name="OfficeCLI.LastModified">
    <vt:lpwstr xmlns:vt="http://schemas.openxmlformats.org/officeDocument/2006/docPropsVTypes">2026-08-24T08:42:57Z</vt:lpwstr>
  </op:property>
</op:Properties>
</file>